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6" r:id="rId1"/>
  </p:sldMasterIdLst>
  <p:notesMasterIdLst>
    <p:notesMasterId r:id="rId8"/>
  </p:notesMasterIdLst>
  <p:handoutMasterIdLst>
    <p:handoutMasterId r:id="rId9"/>
  </p:handoutMasterIdLst>
  <p:sldIdLst>
    <p:sldId id="256" r:id="rId2"/>
    <p:sldId id="271" r:id="rId3"/>
    <p:sldId id="273" r:id="rId4"/>
    <p:sldId id="274" r:id="rId5"/>
    <p:sldId id="257" r:id="rId6"/>
    <p:sldId id="270" r:id="rId7"/>
  </p:sldIdLst>
  <p:sldSz cx="7620000" cy="5715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4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D5F4FF"/>
    <a:srgbClr val="FFFFFF"/>
    <a:srgbClr val="A7E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210" y="91"/>
      </p:cViewPr>
      <p:guideLst>
        <p:guide orient="horz" pos="1800"/>
        <p:guide pos="240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69" d="100"/>
          <a:sy n="69" d="100"/>
        </p:scale>
        <p:origin x="3082" y="8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35913-028A-4E2A-BC3D-A5A8846A16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2989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C557F-AE2A-47A1-AB76-E84F30C44025}" type="datetimeFigureOut">
              <a:rPr lang="ko-KR" altLang="en-US" smtClean="0"/>
              <a:t>2018-09-03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3E4A6C-B724-4C6A-B3B5-56DF997E2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7119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358303-9154-46AB-AF0D-81058E102DBB}"/>
              </a:ext>
            </a:extLst>
          </p:cNvPr>
          <p:cNvSpPr/>
          <p:nvPr userDrawn="1"/>
        </p:nvSpPr>
        <p:spPr>
          <a:xfrm>
            <a:off x="0" y="0"/>
            <a:ext cx="7620000" cy="5715000"/>
          </a:xfrm>
          <a:prstGeom prst="rect">
            <a:avLst/>
          </a:prstGeom>
          <a:blipFill dpi="0" rotWithShape="1">
            <a:blip r:embed="rId2">
              <a:alphaModFix amt="9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6200" tIns="38100" rIns="76200" bIns="3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7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1"/>
            <a:ext cx="2482273" cy="1094509"/>
          </a:xfr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vert="horz" lIns="180000" tIns="45720" rIns="180000" bIns="45720" rtlCol="0" anchor="ctr">
            <a:noAutofit/>
          </a:bodyPr>
          <a:lstStyle>
            <a:lvl1pPr>
              <a:defRPr lang="en-US" sz="2000" b="1" kern="1200" spc="-58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+mj-ea"/>
                <a:ea typeface="+mj-ea"/>
                <a:cs typeface="+mj-cs"/>
              </a:defRPr>
            </a:lvl1pPr>
          </a:lstStyle>
          <a:p>
            <a:pPr lvl="0" algn="dist">
              <a:lnSpc>
                <a:spcPct val="150000"/>
              </a:lnSpc>
            </a:pPr>
            <a:r>
              <a:rPr lang="en-US" altLang="ko-KR" dirty="0"/>
              <a:t>Expect more,</a:t>
            </a:r>
            <a:br>
              <a:rPr lang="en-US" altLang="ko-KR" dirty="0"/>
            </a:br>
            <a:r>
              <a:rPr lang="en-US" altLang="ko-KR" dirty="0"/>
              <a:t>Pay less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49436" y="5280857"/>
            <a:ext cx="1697181" cy="304271"/>
          </a:xfrm>
        </p:spPr>
        <p:txBody>
          <a:bodyPr/>
          <a:lstStyle>
            <a:lvl1pPr>
              <a:defRPr sz="1667"/>
            </a:lvl1pPr>
          </a:lstStyle>
          <a:p>
            <a:r>
              <a:rPr lang="en-US" altLang="ko-KR" dirty="0"/>
              <a:t>With	BA  </a:t>
            </a:r>
            <a:r>
              <a:rPr lang="ko-KR" altLang="en-US" dirty="0"/>
              <a:t>허현</a:t>
            </a:r>
          </a:p>
        </p:txBody>
      </p:sp>
      <p:pic>
        <p:nvPicPr>
          <p:cNvPr id="1026" name="Picture 2" descr="Image result for target corporation">
            <a:extLst>
              <a:ext uri="{FF2B5EF4-FFF2-40B4-BE49-F238E27FC236}">
                <a16:creationId xmlns:a16="http://schemas.microsoft.com/office/drawing/2014/main" id="{841252D8-FBE2-4495-8FC6-183C1AD0C1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5185537"/>
            <a:ext cx="412425" cy="494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93960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4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sosceles Triangle 17"/>
          <p:cNvSpPr/>
          <p:nvPr userDrawn="1"/>
        </p:nvSpPr>
        <p:spPr>
          <a:xfrm>
            <a:off x="0" y="523876"/>
            <a:ext cx="4250532" cy="5191125"/>
          </a:xfrm>
          <a:prstGeom prst="triangle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70"/>
          </a:p>
        </p:txBody>
      </p:sp>
      <p:sp>
        <p:nvSpPr>
          <p:cNvPr id="7" name="Rectangle 6"/>
          <p:cNvSpPr/>
          <p:nvPr userDrawn="1"/>
        </p:nvSpPr>
        <p:spPr>
          <a:xfrm>
            <a:off x="1482913" y="2329551"/>
            <a:ext cx="728695" cy="87443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latin typeface="Agency FB" panose="020B0503020202020204" pitchFamily="34" charset="0"/>
              </a:rPr>
              <a:t>TARGET</a:t>
            </a:r>
            <a:endParaRPr lang="ko-KR" altLang="en-US" sz="1500" dirty="0">
              <a:latin typeface="Agency FB" panose="020B0503020202020204" pitchFamily="34" charset="0"/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3280655" y="2293575"/>
            <a:ext cx="969877" cy="1127850"/>
          </a:xfrm>
          <a:solidFill>
            <a:schemeClr val="bg1"/>
          </a:solidFill>
          <a:ln w="34925">
            <a:solidFill>
              <a:srgbClr val="FF0000"/>
            </a:solidFill>
            <a:miter lim="800000"/>
          </a:ln>
        </p:spPr>
        <p:txBody>
          <a:bodyPr lIns="180000" tIns="0" rIns="180000" bIns="0">
            <a:normAutofit/>
          </a:bodyPr>
          <a:lstStyle>
            <a:lvl1pPr algn="dist">
              <a:defRPr sz="1667">
                <a:solidFill>
                  <a:srgbClr val="FF0000"/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>
          <a:xfrm>
            <a:off x="2333316" y="3375528"/>
            <a:ext cx="256988" cy="304271"/>
          </a:xfrm>
          <a:solidFill>
            <a:srgbClr val="FF0000"/>
          </a:solidFill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863A6E7C-90AF-45A6-BFA5-9A43259AAFA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5180542" y="2293576"/>
            <a:ext cx="1672167" cy="1127125"/>
          </a:xfrm>
        </p:spPr>
        <p:txBody>
          <a:bodyPr anchor="ctr">
            <a:normAutofit/>
          </a:bodyPr>
          <a:lstStyle>
            <a:lvl1pPr algn="dist">
              <a:defRPr sz="833"/>
            </a:lvl1pPr>
          </a:lstStyle>
          <a:p>
            <a:pPr lvl="0"/>
            <a:r>
              <a:rPr lang="en-US" altLang="ko-KR" dirty="0"/>
              <a:t>1</a:t>
            </a:r>
          </a:p>
          <a:p>
            <a:pPr lvl="0"/>
            <a:r>
              <a:rPr lang="en-US" altLang="ko-KR" dirty="0"/>
              <a:t>2</a:t>
            </a:r>
          </a:p>
          <a:p>
            <a:pPr lvl="0"/>
            <a:r>
              <a:rPr lang="en-US" altLang="ko-KR" dirty="0"/>
              <a:t>3</a:t>
            </a:r>
          </a:p>
          <a:p>
            <a:pPr lvl="0"/>
            <a:r>
              <a:rPr lang="en-US" altLang="ko-KR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5635962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40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951992" y="993360"/>
            <a:ext cx="1162558" cy="215265"/>
          </a:xfrm>
          <a:solidFill>
            <a:schemeClr val="tx1">
              <a:lumMod val="50000"/>
              <a:lumOff val="50000"/>
            </a:schemeClr>
          </a:solidFill>
          <a:ln w="6350">
            <a:solidFill>
              <a:schemeClr val="bg1">
                <a:lumMod val="95000"/>
              </a:schemeClr>
            </a:solidFill>
          </a:ln>
        </p:spPr>
        <p:txBody>
          <a:bodyPr anchor="ctr">
            <a:normAutofit/>
          </a:bodyPr>
          <a:lstStyle>
            <a:lvl1pPr marL="0" indent="0" algn="l">
              <a:buNone/>
              <a:defRPr lang="en-US" altLang="ko-KR" sz="1167" kern="1200" spc="-58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en-US" altLang="ko-KR" dirty="0"/>
              <a:t>SUBTITLE HERE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-1054" y="0"/>
            <a:ext cx="828309" cy="57150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7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0" y="0"/>
            <a:ext cx="827255" cy="992706"/>
            <a:chOff x="0" y="0"/>
            <a:chExt cx="992706" cy="992706"/>
          </a:xfrm>
        </p:grpSpPr>
        <p:cxnSp>
          <p:nvCxnSpPr>
            <p:cNvPr id="7" name="Straight Connector 6"/>
            <p:cNvCxnSpPr/>
            <p:nvPr userDrawn="1"/>
          </p:nvCxnSpPr>
          <p:spPr>
            <a:xfrm>
              <a:off x="0" y="0"/>
              <a:ext cx="186922" cy="186922"/>
            </a:xfrm>
            <a:prstGeom prst="line">
              <a:avLst/>
            </a:prstGeom>
            <a:ln w="9525" cap="sq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 userDrawn="1"/>
          </p:nvSpPr>
          <p:spPr>
            <a:xfrm>
              <a:off x="149868" y="149868"/>
              <a:ext cx="692970" cy="69297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latin typeface="Agency FB" panose="020B0503020202020204" pitchFamily="34" charset="0"/>
                </a:rPr>
                <a:t>LOGO</a:t>
              </a:r>
            </a:p>
            <a:p>
              <a:pPr algn="ctr"/>
              <a:r>
                <a:rPr lang="en-US" altLang="ko-KR" sz="1500" dirty="0">
                  <a:latin typeface="Agency FB" panose="020B0503020202020204" pitchFamily="34" charset="0"/>
                </a:rPr>
                <a:t>HERE</a:t>
              </a:r>
              <a:endParaRPr lang="ko-KR" altLang="en-US" sz="1500" dirty="0">
                <a:latin typeface="Agency FB" panose="020B0503020202020204" pitchFamily="34" charset="0"/>
              </a:endParaRPr>
            </a:p>
          </p:txBody>
        </p:sp>
        <p:cxnSp>
          <p:nvCxnSpPr>
            <p:cNvPr id="12" name="Straight Connector 11"/>
            <p:cNvCxnSpPr/>
            <p:nvPr userDrawn="1"/>
          </p:nvCxnSpPr>
          <p:spPr>
            <a:xfrm>
              <a:off x="805784" y="805784"/>
              <a:ext cx="186922" cy="186922"/>
            </a:xfrm>
            <a:prstGeom prst="line">
              <a:avLst/>
            </a:prstGeom>
            <a:ln w="9525" cap="sq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52145" y="123652"/>
            <a:ext cx="6558207" cy="790748"/>
          </a:xfrm>
        </p:spPr>
        <p:txBody>
          <a:bodyPr lIns="0">
            <a:normAutofit/>
          </a:bodyPr>
          <a:lstStyle>
            <a:lvl1pPr>
              <a:defRPr sz="2083"/>
            </a:lvl1pPr>
          </a:lstStyle>
          <a:p>
            <a:r>
              <a:rPr lang="en-US" altLang="ko-KR" dirty="0"/>
              <a:t>Click to edit </a:t>
            </a:r>
            <a:br>
              <a:rPr lang="en-US" altLang="ko-KR" dirty="0"/>
            </a:br>
            <a:r>
              <a:rPr lang="en-US" altLang="ko-KR" dirty="0"/>
              <a:t>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1992" y="1424940"/>
            <a:ext cx="6558207" cy="4137659"/>
          </a:xfrm>
          <a:noFill/>
          <a:ln w="6350">
            <a:solidFill>
              <a:schemeClr val="bg1">
                <a:lumMod val="9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altLang="ko-KR" sz="1167" dirty="0" smtClean="0"/>
            </a:lvl1pPr>
            <a:lvl2pPr>
              <a:defRPr lang="en-US" altLang="ko-KR" dirty="0" smtClean="0"/>
            </a:lvl2pPr>
          </a:lstStyle>
          <a:p>
            <a:pPr marL="0" lvl="0" indent="0">
              <a:buNone/>
            </a:pPr>
            <a:r>
              <a:rPr lang="en-US" altLang="ko-KR" dirty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830" y="5196784"/>
            <a:ext cx="684878" cy="189042"/>
          </a:xfrm>
        </p:spPr>
        <p:txBody>
          <a:bodyPr/>
          <a:lstStyle>
            <a:lvl1pPr algn="dist">
              <a:defRPr lang="en-US" altLang="ko-KR" sz="500" kern="1200" spc="-58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+mn-cs"/>
              </a:defRPr>
            </a:lvl1pPr>
          </a:lstStyle>
          <a:p>
            <a:r>
              <a:rPr lang="en-US" dirty="0"/>
              <a:t>Target</a:t>
            </a:r>
            <a:endParaRPr lang="en-US" altLang="ko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588" y="5445986"/>
            <a:ext cx="653362" cy="173822"/>
          </a:xfrm>
        </p:spPr>
        <p:txBody>
          <a:bodyPr/>
          <a:lstStyle>
            <a:lvl1pPr algn="ctr">
              <a:defRPr sz="750"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fld id="{863A6E7C-90AF-45A6-BFA5-9A43259AAFA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28187" y="0"/>
            <a:ext cx="0" cy="571500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783029"/>
            <a:ext cx="827256" cy="148942"/>
          </a:xfrm>
          <a:solidFill>
            <a:schemeClr val="tx1">
              <a:lumMod val="50000"/>
              <a:lumOff val="50000"/>
            </a:schemeClr>
          </a:solidFill>
        </p:spPr>
        <p:txBody>
          <a:bodyPr vert="horz" lIns="36000" tIns="45720" rIns="36000" bIns="45720" rtlCol="0" anchor="ctr">
            <a:noAutofit/>
          </a:bodyPr>
          <a:lstStyle>
            <a:lvl1pPr marL="0" indent="0">
              <a:buNone/>
              <a:defRPr lang="ko-KR" altLang="en-US" sz="833" dirty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142869" lvl="0" indent="-142869" algn="ctr"/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4" hasCustomPrompt="1"/>
          </p:nvPr>
        </p:nvSpPr>
        <p:spPr>
          <a:xfrm>
            <a:off x="124890" y="992188"/>
            <a:ext cx="577475" cy="1465090"/>
          </a:xfrm>
        </p:spPr>
        <p:txBody>
          <a:bodyPr lIns="36000" rIns="36000">
            <a:noAutofit/>
          </a:bodyPr>
          <a:lstStyle>
            <a:lvl1pPr marL="0" indent="0" algn="dist">
              <a:buNone/>
              <a:defRPr sz="917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TEXT</a:t>
            </a:r>
          </a:p>
          <a:p>
            <a:pPr lvl="0"/>
            <a:r>
              <a:rPr lang="en-US" altLang="ko-KR" dirty="0"/>
              <a:t>TYPE</a:t>
            </a:r>
          </a:p>
          <a:p>
            <a:pPr lvl="0"/>
            <a:r>
              <a:rPr lang="en-US" altLang="ko-KR" dirty="0"/>
              <a:t>HERE</a:t>
            </a:r>
            <a:endParaRPr lang="ko-KR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263869" y="5403255"/>
            <a:ext cx="321367" cy="0"/>
          </a:xfrm>
          <a:prstGeom prst="line">
            <a:avLst/>
          </a:prstGeom>
          <a:ln w="190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 userDrawn="1"/>
        </p:nvCxnSpPr>
        <p:spPr>
          <a:xfrm>
            <a:off x="960605" y="1297110"/>
            <a:ext cx="131595" cy="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7995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40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3810000" cy="5715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333" dirty="0">
              <a:latin typeface="Agency FB" panose="020B0503020202020204" pitchFamily="34" charset="0"/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1510315" y="2385060"/>
            <a:ext cx="789370" cy="944880"/>
          </a:xfrm>
          <a:solidFill>
            <a:schemeClr val="bg1"/>
          </a:solidFill>
          <a:ln w="34925">
            <a:solidFill>
              <a:srgbClr val="FF0000"/>
            </a:solidFill>
            <a:miter lim="800000"/>
          </a:ln>
        </p:spPr>
        <p:txBody>
          <a:bodyPr lIns="180000" tIns="0" rIns="180000" bIns="0">
            <a:normAutofit/>
          </a:bodyPr>
          <a:lstStyle>
            <a:lvl1pPr algn="ctr">
              <a:defRPr sz="1333" b="1">
                <a:solidFill>
                  <a:srgbClr val="FF0000"/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4964642" y="2293576"/>
            <a:ext cx="1672167" cy="1127125"/>
          </a:xfrm>
        </p:spPr>
        <p:txBody>
          <a:bodyPr anchor="ctr">
            <a:normAutofit/>
          </a:bodyPr>
          <a:lstStyle>
            <a:lvl1pPr marL="0" indent="0" algn="dist">
              <a:buNone/>
              <a:defRPr sz="833" baseline="0"/>
            </a:lvl1pPr>
          </a:lstStyle>
          <a:p>
            <a:pPr lvl="0"/>
            <a:r>
              <a:rPr lang="en-US" altLang="ko-KR" dirty="0"/>
              <a:t>CONTENTS TITLE</a:t>
            </a:r>
          </a:p>
        </p:txBody>
      </p:sp>
    </p:spTree>
    <p:extLst>
      <p:ext uri="{BB962C8B-B14F-4D97-AF65-F5344CB8AC3E}">
        <p14:creationId xmlns:p14="http://schemas.microsoft.com/office/powerpoint/2010/main" val="36009114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40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3875" y="304272"/>
            <a:ext cx="657225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875" y="1521354"/>
            <a:ext cx="657225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3875" y="5296960"/>
            <a:ext cx="17145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24125" y="5296960"/>
            <a:ext cx="257175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ADSTOREPOST.COM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81625" y="5296960"/>
            <a:ext cx="17145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A6E7C-90AF-45A6-BFA5-9A43259AAFA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30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55" r:id="rId4"/>
  </p:sldLayoutIdLst>
  <p:hf hdr="0" dt="0"/>
  <p:txStyles>
    <p:titleStyle>
      <a:lvl1pPr algn="l" defTabSz="761970" rtl="0" eaLnBrk="1" latinLnBrk="1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1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" y="0"/>
            <a:ext cx="2588455" cy="1413803"/>
          </a:xfr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vert="horz" lIns="150000" tIns="45720" rIns="150000" bIns="45720" rtlCol="0" anchor="ctr">
            <a:noAutofit/>
          </a:bodyPr>
          <a:lstStyle/>
          <a:p>
            <a:pPr algn="dist">
              <a:lnSpc>
                <a:spcPct val="150000"/>
              </a:lnSpc>
            </a:pPr>
            <a:r>
              <a:rPr lang="en-US" altLang="ko-KR" sz="2400" dirty="0"/>
              <a:t>Expect more, Pay less</a:t>
            </a:r>
            <a:endParaRPr lang="ko-KR" alt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0" y="3941763"/>
            <a:ext cx="1533525" cy="276225"/>
          </a:xfrm>
        </p:spPr>
        <p:txBody>
          <a:bodyPr anchor="ctr">
            <a:normAutofit/>
          </a:bodyPr>
          <a:lstStyle/>
          <a:p>
            <a:pPr marL="0" indent="0" algn="dist">
              <a:buNone/>
            </a:pPr>
            <a:r>
              <a:rPr lang="en-US" altLang="ko-KR" sz="75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  <a:cs typeface="+mj-cs"/>
              </a:rPr>
              <a:t>ADSTORE FREE TEMPLATE</a:t>
            </a:r>
            <a:endParaRPr lang="ko-KR" altLang="en-US" sz="750" dirty="0">
              <a:solidFill>
                <a:schemeClr val="bg1">
                  <a:lumMod val="75000"/>
                </a:schemeClr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C17B58-4F8C-48F9-A0C6-11838E496B8E}"/>
              </a:ext>
            </a:extLst>
          </p:cNvPr>
          <p:cNvSpPr txBox="1"/>
          <p:nvPr/>
        </p:nvSpPr>
        <p:spPr>
          <a:xfrm>
            <a:off x="4157003" y="5226148"/>
            <a:ext cx="1681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With	    BA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허현</a:t>
            </a:r>
          </a:p>
        </p:txBody>
      </p:sp>
    </p:spTree>
    <p:extLst>
      <p:ext uri="{BB962C8B-B14F-4D97-AF65-F5344CB8AC3E}">
        <p14:creationId xmlns:p14="http://schemas.microsoft.com/office/powerpoint/2010/main" val="2722734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3338887" y="2387260"/>
            <a:ext cx="942226" cy="939875"/>
          </a:xfrm>
        </p:spPr>
        <p:txBody>
          <a:bodyPr>
            <a:normAutofit/>
          </a:bodyPr>
          <a:lstStyle/>
          <a:p>
            <a:r>
              <a:rPr lang="en-US" altLang="ko-KR" sz="1400" b="1" dirty="0"/>
              <a:t>INDEX</a:t>
            </a:r>
            <a:endParaRPr lang="ko-KR" altLang="en-US" sz="1400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3A6E7C-90AF-45A6-BFA5-9A43259AAFAA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5355167" y="2387865"/>
            <a:ext cx="1301750" cy="939271"/>
          </a:xfrm>
        </p:spPr>
        <p:txBody>
          <a:bodyPr anchor="ctr">
            <a:normAutofit/>
          </a:bodyPr>
          <a:lstStyle/>
          <a:p>
            <a:pPr algn="dist"/>
            <a:r>
              <a:rPr lang="en-US" altLang="ko-KR" sz="875" dirty="0"/>
              <a:t>CONTENTS</a:t>
            </a:r>
          </a:p>
          <a:p>
            <a:pPr algn="dist"/>
            <a:r>
              <a:rPr lang="en-US" altLang="ko-KR" sz="875" dirty="0"/>
              <a:t>DESIGN</a:t>
            </a:r>
          </a:p>
          <a:p>
            <a:pPr algn="dist"/>
            <a:r>
              <a:rPr lang="en-US" altLang="ko-KR" sz="875" dirty="0"/>
              <a:t>TRENDS</a:t>
            </a:r>
          </a:p>
          <a:p>
            <a:pPr algn="dist"/>
            <a:r>
              <a:rPr lang="en-US" altLang="ko-KR" sz="875" dirty="0"/>
              <a:t>PROMOTION</a:t>
            </a:r>
          </a:p>
        </p:txBody>
      </p:sp>
    </p:spTree>
    <p:extLst>
      <p:ext uri="{BB962C8B-B14F-4D97-AF65-F5344CB8AC3E}">
        <p14:creationId xmlns:p14="http://schemas.microsoft.com/office/powerpoint/2010/main" val="2914978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826DD5-7E34-4D09-8B4A-1752EBAD1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85654-5794-4A23-91BC-9DB5EEBC4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Target</a:t>
            </a:r>
            <a:endParaRPr lang="en-US" altLang="ko-KR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9EB938-EE88-4E8F-B565-8DF5B3C0F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A6E7C-90AF-45A6-BFA5-9A43259AAFAA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9F4BDE3-D95C-4BC0-8757-BBA0F87913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1992" y="1256979"/>
            <a:ext cx="1702308" cy="197327"/>
          </a:xfrm>
        </p:spPr>
        <p:txBody>
          <a:bodyPr>
            <a:noAutofit/>
          </a:bodyPr>
          <a:lstStyle/>
          <a:p>
            <a:pPr algn="ctr"/>
            <a:r>
              <a:rPr lang="en-US" altLang="ko-KR" sz="833" dirty="0"/>
              <a:t>BASIC POWERPOINT PT DESIGN </a:t>
            </a:r>
            <a:endParaRPr lang="ko-KR" altLang="en-US" sz="833" dirty="0"/>
          </a:p>
        </p:txBody>
      </p:sp>
      <p:sp>
        <p:nvSpPr>
          <p:cNvPr id="26" name="Title 18">
            <a:extLst>
              <a:ext uri="{FF2B5EF4-FFF2-40B4-BE49-F238E27FC236}">
                <a16:creationId xmlns:a16="http://schemas.microsoft.com/office/drawing/2014/main" id="{1BA832E1-1DEB-4DB7-AA7D-9B3A4015C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45" y="579293"/>
            <a:ext cx="6558207" cy="723780"/>
          </a:xfrm>
        </p:spPr>
        <p:txBody>
          <a:bodyPr>
            <a:normAutofit/>
          </a:bodyPr>
          <a:lstStyle/>
          <a:p>
            <a:r>
              <a:rPr lang="en-US" altLang="ko-KR" sz="1500" dirty="0"/>
              <a:t>DESIGNED BY</a:t>
            </a:r>
            <a:br>
              <a:rPr lang="en-US" altLang="ko-KR" sz="1500" dirty="0"/>
            </a:br>
            <a:r>
              <a:rPr lang="en-US" altLang="ko-KR" dirty="0">
                <a:solidFill>
                  <a:srgbClr val="FF0000"/>
                </a:solidFill>
              </a:rPr>
              <a:t>ADSTOREPOST.COM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Content Placeholder 19">
            <a:extLst>
              <a:ext uri="{FF2B5EF4-FFF2-40B4-BE49-F238E27FC236}">
                <a16:creationId xmlns:a16="http://schemas.microsoft.com/office/drawing/2014/main" id="{EF62F701-7883-4747-A823-F82C064271E4}"/>
              </a:ext>
            </a:extLst>
          </p:cNvPr>
          <p:cNvSpPr txBox="1">
            <a:spLocks/>
          </p:cNvSpPr>
          <p:nvPr/>
        </p:nvSpPr>
        <p:spPr>
          <a:xfrm>
            <a:off x="4664604" y="4146551"/>
            <a:ext cx="2845748" cy="965198"/>
          </a:xfrm>
          <a:prstGeom prst="rect">
            <a:avLst/>
          </a:prstGeom>
          <a:noFill/>
          <a:ln w="6350">
            <a:solidFill>
              <a:schemeClr val="bg1">
                <a:lumMod val="95000"/>
              </a:schemeClr>
            </a:solidFill>
          </a:ln>
        </p:spPr>
        <p:txBody>
          <a:bodyPr vert="horz" lIns="120000" tIns="45720" rIns="120000" bIns="45720" rtlCol="0" anchor="ctr">
            <a:normAutofit/>
          </a:bodyPr>
          <a:lstStyle>
            <a:lvl1pPr marL="190492" indent="-190492" algn="l" defTabSz="761970" rtl="0" eaLnBrk="1" latinLnBrk="1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lang="en-US" altLang="ko-KR" sz="11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lang="en-US" altLang="ko-KR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000"/>
              <a:t>Start by doing what's necessary; then do what's possible; and suddenly you are doing the impossible.</a:t>
            </a:r>
          </a:p>
          <a:p>
            <a:pPr marL="0" indent="0" algn="r" fontAlgn="base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917">
                <a:solidFill>
                  <a:srgbClr val="FF0000"/>
                </a:solidFill>
              </a:rPr>
              <a:t>- Francis of Assisi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914D6494-A1E6-4B9A-B54A-87BED41D4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2783029"/>
            <a:ext cx="827256" cy="148942"/>
          </a:xfrm>
        </p:spPr>
        <p:txBody>
          <a:bodyPr/>
          <a:lstStyle/>
          <a:p>
            <a:pPr algn="ctr"/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E316A20A-00EA-41A5-8B7E-72DD0C15E2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4890" y="992188"/>
            <a:ext cx="577475" cy="1465090"/>
          </a:xfrm>
        </p:spPr>
        <p:txBody>
          <a:bodyPr/>
          <a:lstStyle/>
          <a:p>
            <a:r>
              <a:rPr lang="en-US" altLang="ko-KR" sz="583" dirty="0">
                <a:solidFill>
                  <a:schemeClr val="bg1">
                    <a:lumMod val="50000"/>
                  </a:schemeClr>
                </a:solidFill>
              </a:rPr>
              <a:t>PT DESIGN</a:t>
            </a:r>
          </a:p>
          <a:p>
            <a:r>
              <a:rPr lang="en-US" altLang="ko-KR" dirty="0"/>
              <a:t>PURE</a:t>
            </a:r>
          </a:p>
          <a:p>
            <a:r>
              <a:rPr lang="en-US" altLang="ko-KR" dirty="0"/>
              <a:t>RED+</a:t>
            </a:r>
          </a:p>
          <a:p>
            <a:r>
              <a:rPr lang="en-US" altLang="ko-KR" dirty="0"/>
              <a:t>WHITE</a:t>
            </a:r>
            <a:endParaRPr lang="ko-KR" altLang="en-US" dirty="0"/>
          </a:p>
        </p:txBody>
      </p:sp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280EB370-69FE-4C9E-877B-D76B514BB704}"/>
              </a:ext>
            </a:extLst>
          </p:cNvPr>
          <p:cNvCxnSpPr/>
          <p:nvPr/>
        </p:nvCxnSpPr>
        <p:spPr>
          <a:xfrm>
            <a:off x="369118" y="2186253"/>
            <a:ext cx="321367" cy="0"/>
          </a:xfrm>
          <a:prstGeom prst="line">
            <a:avLst/>
          </a:prstGeom>
          <a:ln w="19050" cap="flat">
            <a:solidFill>
              <a:schemeClr val="bg1">
                <a:lumMod val="9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2" descr="프로모션 제품, 판촉 상품, 프로모션 선물, 프로모션 항목, 판촉 선물, Aiia 프로모션 선물">
            <a:extLst>
              <a:ext uri="{FF2B5EF4-FFF2-40B4-BE49-F238E27FC236}">
                <a16:creationId xmlns:a16="http://schemas.microsoft.com/office/drawing/2014/main" id="{72165CEF-8771-4D6B-8395-D841906AF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92" y="1671476"/>
            <a:ext cx="3712613" cy="2475075"/>
          </a:xfrm>
          <a:prstGeom prst="rect">
            <a:avLst/>
          </a:prstGeom>
          <a:noFill/>
          <a:ln w="6350">
            <a:solidFill>
              <a:schemeClr val="bg1">
                <a:lumMod val="9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1">
            <a:extLst>
              <a:ext uri="{FF2B5EF4-FFF2-40B4-BE49-F238E27FC236}">
                <a16:creationId xmlns:a16="http://schemas.microsoft.com/office/drawing/2014/main" id="{266C2AC6-FE58-40C4-B277-690E79DB5781}"/>
              </a:ext>
            </a:extLst>
          </p:cNvPr>
          <p:cNvSpPr/>
          <p:nvPr/>
        </p:nvSpPr>
        <p:spPr>
          <a:xfrm>
            <a:off x="4618831" y="4100778"/>
            <a:ext cx="91546" cy="9154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70"/>
          </a:p>
        </p:txBody>
      </p:sp>
    </p:spTree>
    <p:extLst>
      <p:ext uri="{BB962C8B-B14F-4D97-AF65-F5344CB8AC3E}">
        <p14:creationId xmlns:p14="http://schemas.microsoft.com/office/powerpoint/2010/main" val="3858389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938ACC-86EA-45BC-8BC5-3F93CDB5D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CA1CE4-39E8-47CD-B208-F109B0C72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Target</a:t>
            </a:r>
            <a:endParaRPr lang="en-US" altLang="ko-KR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73AFA8-0213-47D7-A022-594C97357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A6E7C-90AF-45A6-BFA5-9A43259AAFAA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6A4C779C-8DF8-4074-AC30-2E1404DA4657}"/>
              </a:ext>
            </a:extLst>
          </p:cNvPr>
          <p:cNvSpPr/>
          <p:nvPr/>
        </p:nvSpPr>
        <p:spPr>
          <a:xfrm>
            <a:off x="5380560" y="476250"/>
            <a:ext cx="2239440" cy="4762500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7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9C4D7879-C5A4-4A73-8A1D-78A47E59C97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1992" y="1256979"/>
            <a:ext cx="1702308" cy="197327"/>
          </a:xfr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en-US" altLang="ko-KR" sz="833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BASIC POWERPOINT PT DESIGN </a:t>
            </a:r>
            <a:endParaRPr lang="ko-KR" altLang="en-US" sz="833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Title 18">
            <a:extLst>
              <a:ext uri="{FF2B5EF4-FFF2-40B4-BE49-F238E27FC236}">
                <a16:creationId xmlns:a16="http://schemas.microsoft.com/office/drawing/2014/main" id="{FD039691-8744-48EF-BB7B-80C75CE24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45" y="579293"/>
            <a:ext cx="6558207" cy="723780"/>
          </a:xfrm>
        </p:spPr>
        <p:txBody>
          <a:bodyPr>
            <a:normAutofit/>
          </a:bodyPr>
          <a:lstStyle/>
          <a:p>
            <a:r>
              <a:rPr lang="en-US" altLang="ko-KR" sz="1500" dirty="0">
                <a:solidFill>
                  <a:schemeClr val="bg1"/>
                </a:solidFill>
              </a:rPr>
              <a:t>DESIGNED BY</a:t>
            </a:r>
            <a:br>
              <a:rPr lang="en-US" altLang="ko-KR" sz="1500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ADSTOREPOST.COM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Content Placeholder 19">
            <a:extLst>
              <a:ext uri="{FF2B5EF4-FFF2-40B4-BE49-F238E27FC236}">
                <a16:creationId xmlns:a16="http://schemas.microsoft.com/office/drawing/2014/main" id="{65071EA0-44F0-4702-8657-42A7B4A48E41}"/>
              </a:ext>
            </a:extLst>
          </p:cNvPr>
          <p:cNvSpPr txBox="1">
            <a:spLocks/>
          </p:cNvSpPr>
          <p:nvPr/>
        </p:nvSpPr>
        <p:spPr>
          <a:xfrm>
            <a:off x="951993" y="4902869"/>
            <a:ext cx="1429258" cy="185658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 w="6350">
            <a:noFill/>
          </a:ln>
        </p:spPr>
        <p:txBody>
          <a:bodyPr vert="horz" lIns="150000" tIns="45720" rIns="150000" bIns="45720" rtlCol="0" anchor="ctr">
            <a:normAutofit fontScale="92500" lnSpcReduction="20000"/>
          </a:bodyPr>
          <a:lstStyle>
            <a:lvl1pPr marL="190492" indent="-190492" algn="l" defTabSz="761970" rtl="0" eaLnBrk="1" latinLnBrk="1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lang="en-US" altLang="ko-KR" sz="11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lang="en-US" altLang="ko-KR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 fontAlgn="base">
              <a:buFont typeface="Arial" panose="020B0604020202020204" pitchFamily="34" charset="0"/>
              <a:buNone/>
            </a:pPr>
            <a:r>
              <a:rPr lang="en-US" sz="917">
                <a:solidFill>
                  <a:schemeClr val="bg1"/>
                </a:solidFill>
              </a:rPr>
              <a:t>ADSTOREPOST</a:t>
            </a:r>
            <a:endParaRPr lang="en-US" altLang="ko-KR" sz="917">
              <a:solidFill>
                <a:schemeClr val="bg1"/>
              </a:solidFill>
            </a:endParaRPr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EEF0902D-522A-4396-B713-4F799A44C19F}"/>
              </a:ext>
            </a:extLst>
          </p:cNvPr>
          <p:cNvSpPr txBox="1">
            <a:spLocks/>
          </p:cNvSpPr>
          <p:nvPr/>
        </p:nvSpPr>
        <p:spPr>
          <a:xfrm>
            <a:off x="71830" y="4756103"/>
            <a:ext cx="684878" cy="1575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dist" defTabSz="457200" rtl="0" eaLnBrk="1" latinLnBrk="0" hangingPunct="1">
              <a:defRPr lang="en-US" altLang="ko-KR" sz="500" kern="1200" spc="-58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TEAM</a:t>
            </a:r>
            <a:endParaRPr lang="en-US" altLang="ko-KR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C0AD9799-061A-4195-BFFB-6FA71DE2AE47}"/>
              </a:ext>
            </a:extLst>
          </p:cNvPr>
          <p:cNvSpPr txBox="1">
            <a:spLocks/>
          </p:cNvSpPr>
          <p:nvPr/>
        </p:nvSpPr>
        <p:spPr>
          <a:xfrm>
            <a:off x="87588" y="5039323"/>
            <a:ext cx="653362" cy="1448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50" kern="1200">
                <a:solidFill>
                  <a:schemeClr val="tx1">
                    <a:tint val="7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63A6E7C-90AF-45A6-BFA5-9A43259AAFAA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B6BD6500-D4D9-4955-9E72-3874344771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2783029"/>
            <a:ext cx="827256" cy="148942"/>
          </a:xfrm>
        </p:spPr>
        <p:txBody>
          <a:bodyPr/>
          <a:lstStyle/>
          <a:p>
            <a:pPr algn="ctr"/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C0FFDE00-3C0B-44D6-8F64-C9BF68ED53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4890" y="992188"/>
            <a:ext cx="577475" cy="1465090"/>
          </a:xfrm>
        </p:spPr>
        <p:txBody>
          <a:bodyPr/>
          <a:lstStyle/>
          <a:p>
            <a:r>
              <a:rPr lang="ko-KR" altLang="en-US" sz="583" dirty="0">
                <a:solidFill>
                  <a:schemeClr val="bg1">
                    <a:lumMod val="50000"/>
                  </a:schemeClr>
                </a:solidFill>
              </a:rPr>
              <a:t>우리의 </a:t>
            </a:r>
            <a:endParaRPr lang="en-US" altLang="ko-KR" sz="58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sz="583" dirty="0">
                <a:solidFill>
                  <a:schemeClr val="bg1">
                    <a:lumMod val="50000"/>
                  </a:schemeClr>
                </a:solidFill>
              </a:rPr>
              <a:t>안전지대</a:t>
            </a:r>
            <a:endParaRPr lang="en-US" altLang="ko-KR" sz="58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dirty="0"/>
              <a:t>OUR</a:t>
            </a:r>
          </a:p>
          <a:p>
            <a:r>
              <a:rPr lang="en-US" altLang="ko-KR" dirty="0"/>
              <a:t>SAFETY</a:t>
            </a:r>
          </a:p>
          <a:p>
            <a:r>
              <a:rPr lang="en-US" altLang="ko-KR" dirty="0"/>
              <a:t>ZONE</a:t>
            </a:r>
            <a:endParaRPr lang="ko-KR" altLang="en-US" dirty="0"/>
          </a:p>
        </p:txBody>
      </p:sp>
      <p:cxnSp>
        <p:nvCxnSpPr>
          <p:cNvPr id="17" name="Straight Connector 9">
            <a:extLst>
              <a:ext uri="{FF2B5EF4-FFF2-40B4-BE49-F238E27FC236}">
                <a16:creationId xmlns:a16="http://schemas.microsoft.com/office/drawing/2014/main" id="{9FC17674-7CC9-4D50-80FB-BCB0DFDFEC71}"/>
              </a:ext>
            </a:extLst>
          </p:cNvPr>
          <p:cNvCxnSpPr/>
          <p:nvPr/>
        </p:nvCxnSpPr>
        <p:spPr>
          <a:xfrm>
            <a:off x="369118" y="2313253"/>
            <a:ext cx="321367" cy="0"/>
          </a:xfrm>
          <a:prstGeom prst="line">
            <a:avLst/>
          </a:prstGeom>
          <a:ln w="19050" cap="flat">
            <a:solidFill>
              <a:schemeClr val="bg1">
                <a:lumMod val="9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19">
            <a:extLst>
              <a:ext uri="{FF2B5EF4-FFF2-40B4-BE49-F238E27FC236}">
                <a16:creationId xmlns:a16="http://schemas.microsoft.com/office/drawing/2014/main" id="{209AE1DF-9D12-4034-82D0-09028FDCB06A}"/>
              </a:ext>
            </a:extLst>
          </p:cNvPr>
          <p:cNvSpPr txBox="1">
            <a:spLocks/>
          </p:cNvSpPr>
          <p:nvPr/>
        </p:nvSpPr>
        <p:spPr>
          <a:xfrm>
            <a:off x="5715650" y="3042276"/>
            <a:ext cx="1569260" cy="1956241"/>
          </a:xfrm>
          <a:prstGeom prst="rect">
            <a:avLst/>
          </a:prstGeom>
          <a:noFill/>
          <a:ln w="31750">
            <a:solidFill>
              <a:schemeClr val="bg1"/>
            </a:solidFill>
            <a:miter lim="800000"/>
          </a:ln>
        </p:spPr>
        <p:txBody>
          <a:bodyPr vert="horz" lIns="76200" tIns="38100" rIns="76200" bIns="38100" rtlCol="0" anchor="ctr">
            <a:norm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lang="en-US" altLang="ko-KR" sz="1400" kern="1200" spc="-7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en-US" altLang="ko-KR" sz="1800" kern="1200" spc="-7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 spc="-7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 spc="-7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 spc="-7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None/>
            </a:pPr>
            <a:r>
              <a:rPr lang="en-US" altLang="ko-KR" sz="1167" dirty="0">
                <a:solidFill>
                  <a:schemeClr val="bg1"/>
                </a:solidFill>
                <a:latin typeface="+mj-ea"/>
                <a:ea typeface="+mj-ea"/>
              </a:rPr>
              <a:t>The best preparation </a:t>
            </a:r>
          </a:p>
          <a:p>
            <a:pPr marL="0" indent="0" algn="ctr" fontAlgn="base">
              <a:buNone/>
            </a:pPr>
            <a:r>
              <a:rPr lang="en-US" altLang="ko-KR" sz="1167" dirty="0">
                <a:solidFill>
                  <a:schemeClr val="bg1"/>
                </a:solidFill>
                <a:latin typeface="+mj-ea"/>
                <a:ea typeface="+mj-ea"/>
              </a:rPr>
              <a:t>for tomorrow is </a:t>
            </a:r>
          </a:p>
          <a:p>
            <a:pPr marL="0" indent="0" algn="ctr" fontAlgn="base">
              <a:buNone/>
            </a:pPr>
            <a:r>
              <a:rPr lang="en-US" altLang="ko-KR" sz="1167" dirty="0">
                <a:solidFill>
                  <a:schemeClr val="bg1"/>
                </a:solidFill>
                <a:latin typeface="+mj-ea"/>
                <a:ea typeface="+mj-ea"/>
              </a:rPr>
              <a:t>doing your best today.</a:t>
            </a:r>
          </a:p>
          <a:p>
            <a:pPr marL="0" indent="0" algn="ctr" fontAlgn="base">
              <a:buNone/>
            </a:pPr>
            <a:endParaRPr lang="en-US" altLang="ko-KR" sz="1000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0" indent="0" algn="r" fontAlgn="base">
              <a:buNone/>
            </a:pPr>
            <a:r>
              <a:rPr lang="en-US" altLang="ko-KR" sz="1000" dirty="0">
                <a:solidFill>
                  <a:schemeClr val="bg1"/>
                </a:solidFill>
                <a:latin typeface="+mj-ea"/>
                <a:ea typeface="+mj-ea"/>
              </a:rPr>
              <a:t>- H. Jackson Brown, Jr.</a:t>
            </a:r>
            <a:endParaRPr lang="ko-KR" altLang="en-US" sz="1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05969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380560" y="476250"/>
            <a:ext cx="2239440" cy="4762500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7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951992" y="1256979"/>
            <a:ext cx="1702308" cy="197327"/>
          </a:xfr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en-US" altLang="ko-KR" sz="833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BASIC POWERPOINT PT DESIGN </a:t>
            </a:r>
            <a:endParaRPr lang="ko-KR" altLang="en-US" sz="833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952145" y="579293"/>
            <a:ext cx="6558207" cy="723780"/>
          </a:xfrm>
        </p:spPr>
        <p:txBody>
          <a:bodyPr>
            <a:normAutofit/>
          </a:bodyPr>
          <a:lstStyle/>
          <a:p>
            <a:r>
              <a:rPr lang="en-US" altLang="ko-KR" sz="1500" dirty="0">
                <a:solidFill>
                  <a:schemeClr val="bg1"/>
                </a:solidFill>
              </a:rPr>
              <a:t>DESIGNED BY</a:t>
            </a:r>
            <a:br>
              <a:rPr lang="en-US" altLang="ko-KR" sz="1500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ADSTOREPOST.COM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Content Placeholder 19"/>
          <p:cNvSpPr>
            <a:spLocks noGrp="1"/>
          </p:cNvSpPr>
          <p:nvPr>
            <p:ph idx="1"/>
          </p:nvPr>
        </p:nvSpPr>
        <p:spPr>
          <a:xfrm>
            <a:off x="951993" y="4902869"/>
            <a:ext cx="1429258" cy="185658"/>
          </a:xfr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txBody>
          <a:bodyPr vert="horz" lIns="150000" tIns="45720" rIns="150000" bIns="45720" rtlCol="0" anchor="ctr">
            <a:normAutofit fontScale="92500" lnSpcReduction="20000"/>
          </a:bodyPr>
          <a:lstStyle/>
          <a:p>
            <a:pPr marL="0" indent="0" algn="dist" fontAlgn="base">
              <a:buNone/>
            </a:pPr>
            <a:r>
              <a:rPr lang="en-US" altLang="ko-KR" sz="917" dirty="0">
                <a:solidFill>
                  <a:schemeClr val="bg1"/>
                </a:solidFill>
              </a:rPr>
              <a:t>ADSTOREPOST</a:t>
            </a:r>
            <a:endParaRPr lang="ko-KR" altLang="en-US" sz="917" dirty="0">
              <a:solidFill>
                <a:schemeClr val="bg1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71830" y="4756103"/>
            <a:ext cx="684878" cy="157535"/>
          </a:xfrm>
        </p:spPr>
        <p:txBody>
          <a:bodyPr/>
          <a:lstStyle/>
          <a:p>
            <a:r>
              <a:rPr lang="en-US" altLang="ko-KR" dirty="0"/>
              <a:t>TEAM</a:t>
            </a:r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588" y="5039323"/>
            <a:ext cx="653362" cy="144852"/>
          </a:xfrm>
        </p:spPr>
        <p:txBody>
          <a:bodyPr/>
          <a:lstStyle/>
          <a:p>
            <a:fld id="{863A6E7C-90AF-45A6-BFA5-9A43259AAFAA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sz="583" dirty="0">
                <a:solidFill>
                  <a:schemeClr val="bg1">
                    <a:lumMod val="50000"/>
                  </a:schemeClr>
                </a:solidFill>
              </a:rPr>
              <a:t>우리의 </a:t>
            </a:r>
            <a:endParaRPr lang="en-US" altLang="ko-KR" sz="58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sz="583" dirty="0">
                <a:solidFill>
                  <a:schemeClr val="bg1">
                    <a:lumMod val="50000"/>
                  </a:schemeClr>
                </a:solidFill>
              </a:rPr>
              <a:t>안전지대</a:t>
            </a:r>
            <a:endParaRPr lang="en-US" altLang="ko-KR" sz="58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dirty="0"/>
              <a:t>OUR</a:t>
            </a:r>
          </a:p>
          <a:p>
            <a:r>
              <a:rPr lang="en-US" altLang="ko-KR" dirty="0"/>
              <a:t>SAFETY</a:t>
            </a:r>
          </a:p>
          <a:p>
            <a:r>
              <a:rPr lang="en-US" altLang="ko-KR" dirty="0"/>
              <a:t>ZONE</a:t>
            </a:r>
            <a:endParaRPr lang="ko-KR" alt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369118" y="2313253"/>
            <a:ext cx="321367" cy="0"/>
          </a:xfrm>
          <a:prstGeom prst="line">
            <a:avLst/>
          </a:prstGeom>
          <a:ln w="19050" cap="flat">
            <a:solidFill>
              <a:schemeClr val="bg1">
                <a:lumMod val="9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9"/>
          <p:cNvSpPr txBox="1">
            <a:spLocks/>
          </p:cNvSpPr>
          <p:nvPr/>
        </p:nvSpPr>
        <p:spPr>
          <a:xfrm>
            <a:off x="5715650" y="3042276"/>
            <a:ext cx="1569260" cy="1956241"/>
          </a:xfrm>
          <a:prstGeom prst="rect">
            <a:avLst/>
          </a:prstGeom>
          <a:noFill/>
          <a:ln w="31750">
            <a:solidFill>
              <a:schemeClr val="bg1"/>
            </a:solidFill>
            <a:miter lim="800000"/>
          </a:ln>
        </p:spPr>
        <p:txBody>
          <a:bodyPr vert="horz" lIns="76200" tIns="38100" rIns="76200" bIns="38100" rtlCol="0" anchor="ctr">
            <a:norm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lang="en-US" altLang="ko-KR" sz="1400" kern="1200" spc="-7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en-US" altLang="ko-KR" sz="1800" kern="1200" spc="-7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 spc="-7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 spc="-7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 spc="-7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None/>
            </a:pPr>
            <a:r>
              <a:rPr lang="en-US" altLang="ko-KR" sz="1167" dirty="0">
                <a:solidFill>
                  <a:schemeClr val="bg1"/>
                </a:solidFill>
                <a:latin typeface="+mj-ea"/>
                <a:ea typeface="+mj-ea"/>
              </a:rPr>
              <a:t>The best preparation </a:t>
            </a:r>
          </a:p>
          <a:p>
            <a:pPr marL="0" indent="0" algn="ctr" fontAlgn="base">
              <a:buNone/>
            </a:pPr>
            <a:r>
              <a:rPr lang="en-US" altLang="ko-KR" sz="1167" dirty="0">
                <a:solidFill>
                  <a:schemeClr val="bg1"/>
                </a:solidFill>
                <a:latin typeface="+mj-ea"/>
                <a:ea typeface="+mj-ea"/>
              </a:rPr>
              <a:t>for tomorrow is </a:t>
            </a:r>
          </a:p>
          <a:p>
            <a:pPr marL="0" indent="0" algn="ctr" fontAlgn="base">
              <a:buNone/>
            </a:pPr>
            <a:r>
              <a:rPr lang="en-US" altLang="ko-KR" sz="1167" dirty="0">
                <a:solidFill>
                  <a:schemeClr val="bg1"/>
                </a:solidFill>
                <a:latin typeface="+mj-ea"/>
                <a:ea typeface="+mj-ea"/>
              </a:rPr>
              <a:t>doing your best today.</a:t>
            </a:r>
          </a:p>
          <a:p>
            <a:pPr marL="0" indent="0" algn="ctr" fontAlgn="base">
              <a:buNone/>
            </a:pPr>
            <a:endParaRPr lang="en-US" altLang="ko-KR" sz="1000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0" indent="0" algn="r" fontAlgn="base">
              <a:buNone/>
            </a:pPr>
            <a:r>
              <a:rPr lang="en-US" altLang="ko-KR" sz="1000" dirty="0">
                <a:solidFill>
                  <a:schemeClr val="bg1"/>
                </a:solidFill>
                <a:latin typeface="+mj-ea"/>
                <a:ea typeface="+mj-ea"/>
              </a:rPr>
              <a:t>- H. Jackson Brown, Jr.</a:t>
            </a:r>
            <a:endParaRPr lang="ko-KR" altLang="en-US" sz="1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38745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3"/>
          <p:cNvSpPr>
            <a:spLocks noGrp="1"/>
          </p:cNvSpPr>
          <p:nvPr>
            <p:ph type="title"/>
          </p:nvPr>
        </p:nvSpPr>
        <p:spPr>
          <a:xfrm>
            <a:off x="1389364" y="2343150"/>
            <a:ext cx="1031273" cy="1028700"/>
          </a:xfrm>
        </p:spPr>
        <p:txBody>
          <a:bodyPr vert="horz" lIns="300000" tIns="0" rIns="300000" bIns="0" rtlCol="0" anchor="ctr">
            <a:normAutofit fontScale="90000"/>
          </a:bodyPr>
          <a:lstStyle/>
          <a:p>
            <a:r>
              <a:rPr lang="en-US" altLang="ko-KR" dirty="0"/>
              <a:t>CON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TEN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TS.</a:t>
            </a:r>
            <a:endParaRPr lang="ko-KR" alt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type="body" sz="quarter" idx="12"/>
          </p:nvPr>
        </p:nvSpPr>
        <p:spPr>
          <a:xfrm>
            <a:off x="5384800" y="2217209"/>
            <a:ext cx="908050" cy="1280583"/>
          </a:xfrm>
        </p:spPr>
        <p:txBody>
          <a:bodyPr/>
          <a:lstStyle/>
          <a:p>
            <a:r>
              <a:rPr lang="en-US" altLang="ko-KR" dirty="0"/>
              <a:t>DSEIGNED</a:t>
            </a:r>
          </a:p>
          <a:p>
            <a:endParaRPr lang="en-US" altLang="ko-KR" dirty="0"/>
          </a:p>
          <a:p>
            <a:r>
              <a:rPr lang="en-US" altLang="ko-KR" dirty="0"/>
              <a:t>B.Y</a:t>
            </a:r>
          </a:p>
          <a:p>
            <a:endParaRPr lang="en-US" altLang="ko-KR" dirty="0"/>
          </a:p>
          <a:p>
            <a:r>
              <a:rPr lang="en-US" altLang="ko-KR" dirty="0"/>
              <a:t>ADSTORE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6046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1584</TotalTime>
  <Words>129</Words>
  <Application>Microsoft Office PowerPoint</Application>
  <PresentationFormat>사용자 지정</PresentationFormat>
  <Paragraphs>60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나눔바른고딕 UltraLight</vt:lpstr>
      <vt:lpstr>맑은 고딕</vt:lpstr>
      <vt:lpstr>Agency FB</vt:lpstr>
      <vt:lpstr>Arial</vt:lpstr>
      <vt:lpstr>Calibri</vt:lpstr>
      <vt:lpstr>Calibri Light</vt:lpstr>
      <vt:lpstr>Office Theme</vt:lpstr>
      <vt:lpstr>Expect more, Pay less</vt:lpstr>
      <vt:lpstr>INDEX</vt:lpstr>
      <vt:lpstr>DESIGNED BY ADSTOREPOST.COM</vt:lpstr>
      <vt:lpstr>DESIGNED BY ADSTOREPOST.COM</vt:lpstr>
      <vt:lpstr>DESIGNED BY ADSTOREPOST.COM</vt:lpstr>
      <vt:lpstr>CON  TEN  TS.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최원석</dc:creator>
  <cp:lastModifiedBy>허현</cp:lastModifiedBy>
  <cp:revision>86</cp:revision>
  <dcterms:created xsi:type="dcterms:W3CDTF">2016-01-21T06:51:56Z</dcterms:created>
  <dcterms:modified xsi:type="dcterms:W3CDTF">2018-09-03T15:01:02Z</dcterms:modified>
</cp:coreProperties>
</file>

<file path=docProps/thumbnail.jpeg>
</file>